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19588" cy="4319588"/>
  <p:notesSz cx="6858000" cy="9144000"/>
  <p:defaultTextStyle>
    <a:defPPr>
      <a:defRPr lang="zh-TW"/>
    </a:defPPr>
    <a:lvl1pPr marL="0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1pPr>
    <a:lvl2pPr marL="207340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2pPr>
    <a:lvl3pPr marL="414680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3pPr>
    <a:lvl4pPr marL="62202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4pPr>
    <a:lvl5pPr marL="82936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5pPr>
    <a:lvl6pPr marL="103670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6pPr>
    <a:lvl7pPr marL="124404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7pPr>
    <a:lvl8pPr marL="145138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8pPr>
    <a:lvl9pPr marL="1658722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6" autoAdjust="0"/>
    <p:restoredTop sz="94660"/>
  </p:normalViewPr>
  <p:slideViewPr>
    <p:cSldViewPr snapToGrid="0">
      <p:cViewPr varScale="1">
        <p:scale>
          <a:sx n="139" d="100"/>
          <a:sy n="139" d="100"/>
        </p:scale>
        <p:origin x="200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" y="706933"/>
            <a:ext cx="3671650" cy="1503857"/>
          </a:xfrm>
        </p:spPr>
        <p:txBody>
          <a:bodyPr anchor="b"/>
          <a:lstStyle>
            <a:lvl1pPr algn="ctr">
              <a:defRPr sz="283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" y="2268784"/>
            <a:ext cx="3239691" cy="1042900"/>
          </a:xfrm>
        </p:spPr>
        <p:txBody>
          <a:bodyPr/>
          <a:lstStyle>
            <a:lvl1pPr marL="0" indent="0" algn="ctr">
              <a:buNone/>
              <a:defRPr sz="1134"/>
            </a:lvl1pPr>
            <a:lvl2pPr marL="215981" indent="0" algn="ctr">
              <a:buNone/>
              <a:defRPr sz="945"/>
            </a:lvl2pPr>
            <a:lvl3pPr marL="431963" indent="0" algn="ctr">
              <a:buNone/>
              <a:defRPr sz="850"/>
            </a:lvl3pPr>
            <a:lvl4pPr marL="647944" indent="0" algn="ctr">
              <a:buNone/>
              <a:defRPr sz="756"/>
            </a:lvl4pPr>
            <a:lvl5pPr marL="863925" indent="0" algn="ctr">
              <a:buNone/>
              <a:defRPr sz="756"/>
            </a:lvl5pPr>
            <a:lvl6pPr marL="1079906" indent="0" algn="ctr">
              <a:buNone/>
              <a:defRPr sz="756"/>
            </a:lvl6pPr>
            <a:lvl7pPr marL="1295888" indent="0" algn="ctr">
              <a:buNone/>
              <a:defRPr sz="756"/>
            </a:lvl7pPr>
            <a:lvl8pPr marL="1511869" indent="0" algn="ctr">
              <a:buNone/>
              <a:defRPr sz="756"/>
            </a:lvl8pPr>
            <a:lvl9pPr marL="1727850" indent="0" algn="ctr">
              <a:buNone/>
              <a:defRPr sz="756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1876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727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" y="229978"/>
            <a:ext cx="931411" cy="366065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" y="229978"/>
            <a:ext cx="2740239" cy="366065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767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86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" y="1076899"/>
            <a:ext cx="3725645" cy="1796828"/>
          </a:xfrm>
        </p:spPr>
        <p:txBody>
          <a:bodyPr anchor="b"/>
          <a:lstStyle>
            <a:lvl1pPr>
              <a:defRPr sz="283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" y="2890725"/>
            <a:ext cx="3725645" cy="944910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/>
                </a:solidFill>
              </a:defRPr>
            </a:lvl1pPr>
            <a:lvl2pPr marL="215981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2pPr>
            <a:lvl3pPr marL="431963" indent="0">
              <a:buNone/>
              <a:defRPr sz="850">
                <a:solidFill>
                  <a:schemeClr val="tx1">
                    <a:tint val="75000"/>
                  </a:schemeClr>
                </a:solidFill>
              </a:defRPr>
            </a:lvl3pPr>
            <a:lvl4pPr marL="647944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4pPr>
            <a:lvl5pPr marL="863925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5pPr>
            <a:lvl6pPr marL="1079906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6pPr>
            <a:lvl7pPr marL="1295888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7pPr>
            <a:lvl8pPr marL="1511869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8pPr>
            <a:lvl9pPr marL="1727850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71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" y="1149890"/>
            <a:ext cx="1835825" cy="274073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" y="1149890"/>
            <a:ext cx="1835825" cy="274073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236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29979"/>
            <a:ext cx="3725645" cy="83492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" y="1058899"/>
            <a:ext cx="1827388" cy="51895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" y="1577849"/>
            <a:ext cx="1827388" cy="232077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1" y="1058899"/>
            <a:ext cx="1836388" cy="51895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1" y="1577849"/>
            <a:ext cx="1836388" cy="232077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81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280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839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87972"/>
            <a:ext cx="1393180" cy="1007904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" y="621942"/>
            <a:ext cx="2186791" cy="3069707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1295877"/>
            <a:ext cx="1393180" cy="2400771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080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87972"/>
            <a:ext cx="1393180" cy="1007904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" y="621942"/>
            <a:ext cx="2186791" cy="3069707"/>
          </a:xfrm>
        </p:spPr>
        <p:txBody>
          <a:bodyPr anchor="t"/>
          <a:lstStyle>
            <a:lvl1pPr marL="0" indent="0">
              <a:buNone/>
              <a:defRPr sz="1512"/>
            </a:lvl1pPr>
            <a:lvl2pPr marL="215981" indent="0">
              <a:buNone/>
              <a:defRPr sz="1323"/>
            </a:lvl2pPr>
            <a:lvl3pPr marL="431963" indent="0">
              <a:buNone/>
              <a:defRPr sz="1134"/>
            </a:lvl3pPr>
            <a:lvl4pPr marL="647944" indent="0">
              <a:buNone/>
              <a:defRPr sz="945"/>
            </a:lvl4pPr>
            <a:lvl5pPr marL="863925" indent="0">
              <a:buNone/>
              <a:defRPr sz="945"/>
            </a:lvl5pPr>
            <a:lvl6pPr marL="1079906" indent="0">
              <a:buNone/>
              <a:defRPr sz="945"/>
            </a:lvl6pPr>
            <a:lvl7pPr marL="1295888" indent="0">
              <a:buNone/>
              <a:defRPr sz="945"/>
            </a:lvl7pPr>
            <a:lvl8pPr marL="1511869" indent="0">
              <a:buNone/>
              <a:defRPr sz="945"/>
            </a:lvl8pPr>
            <a:lvl9pPr marL="1727850" indent="0">
              <a:buNone/>
              <a:defRPr sz="945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1295877"/>
            <a:ext cx="1393180" cy="2400771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09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" y="229979"/>
            <a:ext cx="3725645" cy="834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" y="1149890"/>
            <a:ext cx="3725645" cy="274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" y="4003619"/>
            <a:ext cx="971907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26CB1-DE01-41B9-85E8-CB5D20EFFE4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" y="4003619"/>
            <a:ext cx="1457861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" y="4003619"/>
            <a:ext cx="971907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12771-E99B-44A3-A206-0972FBC07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689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19588" cy="4319588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815248" y="3232843"/>
            <a:ext cx="777777" cy="217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PIC OF YOURS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2829499" y="3341783"/>
            <a:ext cx="585417" cy="468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 smtClean="0"/>
              <a:t>NAME</a:t>
            </a:r>
          </a:p>
          <a:p>
            <a:pPr algn="ctr"/>
            <a:r>
              <a:rPr lang="en-US" altLang="zh-TW" dirty="0" smtClean="0"/>
              <a:t>Title</a:t>
            </a:r>
          </a:p>
          <a:p>
            <a:pPr algn="ctr"/>
            <a:r>
              <a:rPr lang="en-US" altLang="zh-TW" dirty="0" smtClean="0"/>
              <a:t>Company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3933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</Words>
  <Application>Microsoft Office PowerPoint</Application>
  <PresentationFormat>自訂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帳戶</dc:creator>
  <cp:lastModifiedBy>Microsoft 帳戶</cp:lastModifiedBy>
  <cp:revision>4</cp:revision>
  <dcterms:created xsi:type="dcterms:W3CDTF">2025-09-26T04:22:09Z</dcterms:created>
  <dcterms:modified xsi:type="dcterms:W3CDTF">2025-09-26T04:26:08Z</dcterms:modified>
</cp:coreProperties>
</file>